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7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43" autoAdjust="0"/>
    <p:restoredTop sz="94660"/>
  </p:normalViewPr>
  <p:slideViewPr>
    <p:cSldViewPr snapToGrid="0">
      <p:cViewPr varScale="1">
        <p:scale>
          <a:sx n="92" d="100"/>
          <a:sy n="92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BC663B8-CD2C-4313-BCB0-20745FAC09BF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BCE0F35-36E8-4E7A-8985-EA85AD2F9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632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Spotlight by Brandon Grant from the Noun Project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E0F35-36E8-4E7A-8985-EA85AD2F9E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25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6453A-E276-4719-984B-4139579FFFDE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3ADB6-BB26-4DD7-BEC8-3EED0BF2374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8241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6453A-E276-4719-984B-4139579FFFDE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3ADB6-BB26-4DD7-BEC8-3EED0BF23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12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6453A-E276-4719-984B-4139579FFFDE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3ADB6-BB26-4DD7-BEC8-3EED0BF23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679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6453A-E276-4719-984B-4139579FFFDE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3ADB6-BB26-4DD7-BEC8-3EED0BF23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15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6453A-E276-4719-984B-4139579FFFDE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3ADB6-BB26-4DD7-BEC8-3EED0BF2374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4019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6453A-E276-4719-984B-4139579FFFDE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3ADB6-BB26-4DD7-BEC8-3EED0BF23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9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6453A-E276-4719-984B-4139579FFFDE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3ADB6-BB26-4DD7-BEC8-3EED0BF23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3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6453A-E276-4719-984B-4139579FFFDE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3ADB6-BB26-4DD7-BEC8-3EED0BF23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35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6453A-E276-4719-984B-4139579FFFDE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3ADB6-BB26-4DD7-BEC8-3EED0BF23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158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026453A-E276-4719-984B-4139579FFFDE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C3ADB6-BB26-4DD7-BEC8-3EED0BF23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74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6453A-E276-4719-984B-4139579FFFDE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3ADB6-BB26-4DD7-BEC8-3EED0BF23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78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026453A-E276-4719-984B-4139579FFFDE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BC3ADB6-BB26-4DD7-BEC8-3EED0BF2374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4318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8" r:id="rId1"/>
    <p:sldLayoutId id="2147484039" r:id="rId2"/>
    <p:sldLayoutId id="2147484040" r:id="rId3"/>
    <p:sldLayoutId id="2147484041" r:id="rId4"/>
    <p:sldLayoutId id="2147484042" r:id="rId5"/>
    <p:sldLayoutId id="2147484043" r:id="rId6"/>
    <p:sldLayoutId id="2147484044" r:id="rId7"/>
    <p:sldLayoutId id="2147484045" r:id="rId8"/>
    <p:sldLayoutId id="2147484046" r:id="rId9"/>
    <p:sldLayoutId id="2147484047" r:id="rId10"/>
    <p:sldLayoutId id="214748404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eliriumnetwork.org/delirium-research-hub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834" y="409678"/>
            <a:ext cx="6383138" cy="1241602"/>
          </a:xfrm>
        </p:spPr>
        <p:txBody>
          <a:bodyPr>
            <a:normAutofit/>
          </a:bodyPr>
          <a:lstStyle/>
          <a:p>
            <a:r>
              <a:rPr lang="en-US" sz="2700" dirty="0"/>
              <a:t>Delirium Research Hub Spotlight: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Nadia Lunardi, MD, PhD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7752" y="1805044"/>
            <a:ext cx="4842428" cy="412852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lnSpc>
                <a:spcPts val="1100"/>
              </a:lnSpc>
            </a:pPr>
            <a:r>
              <a:rPr lang="en-US" sz="1400" u="sng" dirty="0" smtClean="0">
                <a:ea typeface="Tahoma" panose="020B0604030504040204" pitchFamily="34" charset="0"/>
                <a:cs typeface="Tahoma" panose="020B0604030504040204" pitchFamily="34" charset="0"/>
              </a:rPr>
              <a:t>Developing a Clinically Relevant Mouse Model of </a:t>
            </a:r>
            <a:r>
              <a:rPr lang="en-US" sz="1400" u="sng" dirty="0" smtClean="0">
                <a:ea typeface="Tahoma" panose="020B0604030504040204" pitchFamily="34" charset="0"/>
                <a:cs typeface="Tahoma" panose="020B0604030504040204" pitchFamily="34" charset="0"/>
              </a:rPr>
              <a:t>Delirium</a:t>
            </a:r>
            <a:endParaRPr lang="en-US" sz="1400" u="sng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100"/>
              </a:lnSpc>
            </a:pP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A major barrier to advancing our understanding of delirium pathophysiology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relates to the limited, though growing, research on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animal models for delirium.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translational significance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of curren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t animal models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are limited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their use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of young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animals, use of single behavioral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tests with long intervals between assessments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, focus on single biological pathways, and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other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limitations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>
              <a:lnSpc>
                <a:spcPts val="1100"/>
              </a:lnSpc>
            </a:pP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To address these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limitations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, Dr. </a:t>
            </a:r>
            <a:r>
              <a:rPr lang="en-US" sz="14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Lunardi’s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 team has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developed a translationally relevant mouse model for perioperative delirium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by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exposing old mice to anesthesia, complex laparotomy, and an intensive care unit (ICU)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environment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. Using a battery of behavioral tests to consider inattention, memory impairment, disorganized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thinking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, and cognitive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inflexibility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using serial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tests taken within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short intervals to capture the acute onset and fluctuating course characteristic of delirium.</a:t>
            </a:r>
          </a:p>
          <a:p>
            <a:pPr>
              <a:lnSpc>
                <a:spcPts val="1100"/>
              </a:lnSpc>
            </a:pP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overall incidence of delirium in mice subjected to anesthesia, surgery, and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an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 ICU environment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(A/S/I) was 72%. Mice with delirium had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decreased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expression of genes related to key synaptic functions.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Behaviors that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depend on attention, thought organization, and memory were impaired in A/S/I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mice,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and these changes exhibited an acute  onset and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fluctuated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in time.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behavioral changes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induced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by A/S/I environment are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consistent </a:t>
            </a:r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with features of human delirium, supporting use of this animal model for future mechanistic studies of delirium.</a:t>
            </a:r>
            <a:endParaRPr lang="en-US" sz="14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100"/>
              </a:lnSpc>
            </a:pPr>
            <a:endParaRPr lang="en-US" sz="1400" dirty="0" smtClean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40044" y="5933567"/>
            <a:ext cx="9382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Visit </a:t>
            </a:r>
            <a:r>
              <a:rPr lang="en-US" dirty="0">
                <a:hlinkClick r:id="rId3"/>
              </a:rPr>
              <a:t>https://deliriumnetwork.org/delirium-research-hub/</a:t>
            </a:r>
            <a:r>
              <a:rPr lang="en-US" dirty="0"/>
              <a:t> </a:t>
            </a:r>
            <a:r>
              <a:rPr lang="en-US" dirty="0" smtClean="0"/>
              <a:t>to find this and more delirium studies!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474" y="230190"/>
            <a:ext cx="1316526" cy="13165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2"/>
          <a:stretch/>
        </p:blipFill>
        <p:spPr>
          <a:xfrm>
            <a:off x="0" y="77962"/>
            <a:ext cx="1620982" cy="141832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-1319645" y="16446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28" name="Picture 4" descr="Nadia Lunardi, M.D., Ph.D. - Anesthesiology Departmen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962" y="1982996"/>
            <a:ext cx="3298470" cy="3404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539178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7753</TotalTime>
  <Words>268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Tahoma</vt:lpstr>
      <vt:lpstr>Retrospect</vt:lpstr>
      <vt:lpstr>Delirium Research Hub Spotlight:  Nadia Lunardi, MD, PhD</vt:lpstr>
    </vt:vector>
  </TitlesOfParts>
  <Company>HSL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Delirium Research Hub Spotlight: Researcher name</dc:title>
  <dc:creator>Kristen Erickson</dc:creator>
  <cp:lastModifiedBy>Vasunilashorn, Sarinnapha (BIDMC - Marcantonio - General Medicine)</cp:lastModifiedBy>
  <cp:revision>53</cp:revision>
  <cp:lastPrinted>2019-03-27T14:08:44Z</cp:lastPrinted>
  <dcterms:created xsi:type="dcterms:W3CDTF">2019-03-08T16:28:47Z</dcterms:created>
  <dcterms:modified xsi:type="dcterms:W3CDTF">2023-04-24T13:49:20Z</dcterms:modified>
</cp:coreProperties>
</file>