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8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279" r:id="rId11"/>
    <p:sldId id="281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5286" autoAdjust="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419B47-BB65-4E1D-AAF3-4D1633DC2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5DEEC-FB9D-4CCD-E5E5-686C705E95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D8847-2162-D450-961C-4CCF9F8938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45E80-5856-8F3D-3B92-D3CEB5B3D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05F5-D42E-40C3-87E8-9EAC2510C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950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1E19A947-2461-4A5E-9282-2C588A505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83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837CF-7540-CC3B-D912-B98A42CE6E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5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E61FC-C140-0F12-E190-763447A11B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1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11BFC-9293-EB73-5732-D3FA6095D7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4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AF591-A401-B20F-29E4-35A1E38D96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8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F868E-08C2-FDB0-51B0-38706A4C71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3DC1D-A64D-A37A-09E1-5CE19D57222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75918-F4EC-2AE5-CF2E-6A8FFE5AE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8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6E06A-CD44-622D-32F4-FD013F1282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4568-34F3-4BF2-8DFB-3CAF92A69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01845-2F01-4C44-8503-6C456D02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7EC5-11BD-4D92-A855-9F37EEC5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EA9AD-DEA9-4236-B55C-8A1BD741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3091-73AA-4D4E-8DED-523A1B3A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7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6432-1514-44D7-A88C-F5C42C9C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131B7-50FF-454A-95C9-088821657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42165-623F-4FA3-B376-9880EE9C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69E4-314F-429B-B639-C7F996F6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2B3C8-A20A-48A2-B0C3-979A3FCC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1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98B13-8650-4CAA-A25C-9845722B9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10903-F4B0-4442-B168-701F37392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8B669-9778-4F72-B0BD-31AB9215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DCD8-7279-48B6-956C-1A0A9F94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7D75-9350-4673-8360-F80B5CE0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FDC6-0E53-85FF-5B6F-6B300CFD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6F4CE-B3B8-82C3-57A0-892382957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EF0EE-BEF9-7DA9-9C35-A738C1C3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BA02-ECDC-06E0-B877-1F72864A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BBAC-2AEF-8950-2162-1BCFFC8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1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1892-C107-A0FE-4BFD-E91CAC87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F62D-984F-16EB-B660-5712F01D1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D767-0C9A-FD1F-6186-D226937C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8BF9E-6286-7F34-CBF3-E2819A45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500C-4CF6-EE06-A5FD-E33BE6F8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7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5A5D-F141-F7ED-F814-E8E713C6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BF08-14E3-3BED-464D-9E9336A0D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05D1-29F4-8A88-C225-6D6155BA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69F7-95E0-9F6B-0F9B-B3688777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D71BF-70D8-F386-29BD-05744161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6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7406-9131-1047-D2F7-437594AB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488E-3580-7FB7-7EA6-0A66825F3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D487B-D193-7245-7430-69D904A73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33713-003D-8830-C647-9A791BC7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F286C-9D35-C9C6-F1C7-70982F47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EAA7A-9AA1-5EDF-7826-B00EA9542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7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CB1F-EFFF-5C01-58FE-D2A39890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E7057-8EA0-D28C-6291-434CF6204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FB645-19C5-CE3D-92C3-E433554A7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1CDF2-C43A-CC92-C0D4-8B91A8231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92EED-FAE3-6907-2518-3CF79D3B3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FD7BD-F616-1B17-4603-58A16CEB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B79EA-972D-0267-92AB-45B4340F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CE1DD-8D52-AE4A-4292-071843DF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1220-0ED1-1250-9975-290EC524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7E207-8C06-CD54-5513-A493B37A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B7447-B71C-2BEC-3E91-8D5C6330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D07EF-D0E7-FDC3-A77A-E2457D81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32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D34FF-F334-98A0-455E-968B5D3E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16EBB-7EAB-BCB1-765C-AE4A98F9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323E6-5038-FE93-E441-A3C9805D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6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007D-6F81-4B6C-945F-DD8B17B9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B57B9-80C5-3AB0-9728-229953331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65FE-BF66-78D3-E863-D112AAFD8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5102-2D0A-FFB7-8299-5917B8D4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77B43-9D22-E19C-D767-8D2C15D3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19FB9-7695-BC19-94C6-C088CDDA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39BF-B4A7-4FD9-A822-75C3E69B3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10427-AD70-4504-BCDD-2E6A94B5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29F09-EE99-419B-BCCE-BB51D299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4800-D3F6-4B62-AAFA-1067ADE0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C2119-02C2-42AE-95F7-3FBCD7AD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83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8165-72B8-2D20-98FE-FE2CF7BE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0610C-4AA8-2401-E611-6A0BCCF64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27446-DBD0-8349-3024-6E12BDA4F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6E042-D8A5-6990-DA4F-93E42914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95CF4-F43D-DEA5-C7E5-C2D081E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77552-18BC-59B7-ACEB-147C057D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2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A065-1E1F-E751-6590-F7824A8E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FE5E-84D3-EF81-567F-B3BFC4A3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87367-CDBB-EF81-DBFF-A6392F27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ED175-8421-08AE-7AC8-7AFD9FFC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95C8A-4CA6-B29E-D898-61EFC66C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93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EA64E-D4A1-E50E-B165-8766C86F1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4A710-C8D5-4E3C-DFB8-4EF476496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D15C-BA46-9C33-13DC-15D4C194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9D6B-BE68-5ADF-B9E0-4D4D0B58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0852-4E44-1908-EC06-8837F31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4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10D0-9957-4B64-AB80-51613C8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B3611-DF1E-486F-B43A-87146C6B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C9FE-DB16-4E38-A9CA-0820A621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129ED-76DC-4A49-8AF2-609C0151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A3BF-A05C-4159-B11D-81090603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C8B6-F46A-4827-869A-E621A37E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A4F5-36C9-414A-B3A1-77A1EDA9E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97AB9-1FDE-443D-BD5C-4916F328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9A05C-13F5-4EBF-940C-6A255897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F5726-7921-4136-BCD2-183AEE4D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F4297-A59B-448E-B31E-36001D3E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8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9DAE-FA33-41FA-8A8E-D37F3EAE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6AF3-9D7A-4AA5-8898-FA4E7580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64583-EF9C-4123-A944-55EDA7D42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605AD-326D-461E-9552-DAF877BE2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FCE21-6EE7-4A78-82CE-69C78D8B6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99023-7757-4FA8-A6B3-15C1EC80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D0888-C988-406E-84BF-F4570EA7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19DF7-3843-4901-B286-C792FFA2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726D-2DAF-488A-836A-107B28F5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D69E-3A81-4CBF-AE11-3D21B76B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2003F-7B08-4AC7-801B-4A310C70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0C586-F2B6-41E0-A442-8E62DB34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094DE-11DD-4570-8D36-CA87C895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12DD-D29E-4818-81E3-110F7DFB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51340-4C97-4B96-905C-1FABF05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7A9A-D269-48C0-892A-647B928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D103-2DA9-4B8B-9BBA-CF02E86A3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E966F-4231-4F0E-B4A2-8EABB419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DBE04-FB97-458D-8C38-7C080E87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9FC00-DE71-4EB2-9677-1267B841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6D59B-331E-4ACB-BCE4-697F1DB1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7453-70C8-4D3B-947B-65830EEB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293E3-2EF6-4B5A-A34F-C962D3ACF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5BEF2-02CE-4FC4-82AE-202A27D3F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CF533-2378-474C-ADD6-51DECE7F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B999-6F67-4375-9C3D-CCAFA25F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2B0C6-F048-4D5C-8778-053E0AF8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4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78ADC-59F4-488E-B47C-925AE0E4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B36A7-252D-44E5-B747-6A072302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442CC-23B6-44F5-A72D-855762A77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0BC8-2F6D-4449-A36C-0208BDFD6F7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AA36-AC83-444B-9069-DB4C4E270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74D72-F303-4F54-9050-B295E0D85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995D-40C8-45A0-9450-0E9C979E25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B3534-54F1-378B-D9B1-970E659E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972D1-2A25-1EC5-A541-9CCADE86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0E64-B7E4-F4A7-94E6-F90CE92A4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488C-E731-4027-9631-E2047F82BBD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18836-806A-E30A-50FA-0CB0971F7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02BBB-6A11-704C-8D8A-22E26BD0E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8579-ACD0-4D17-8A5C-51D0D1AF2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7218"/>
            <a:ext cx="12192000" cy="3082668"/>
          </a:xfrm>
        </p:spPr>
        <p:txBody>
          <a:bodyPr>
            <a:normAutofit/>
          </a:bodyPr>
          <a:lstStyle/>
          <a:p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American Delirium Society 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NIDUS Bootcamp 2022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5" y="4401519"/>
            <a:ext cx="9144000" cy="2231756"/>
          </a:xfrm>
        </p:spPr>
        <p:txBody>
          <a:bodyPr>
            <a:normAutofit fontScale="77500" lnSpcReduction="20000"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November 14, 2022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Esther Oh, M.D., Ph.D.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American Delirium Society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Esther Oh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eoh9@jhmi.edu</a:t>
            </a:r>
          </a:p>
        </p:txBody>
      </p:sp>
    </p:spTree>
    <p:extLst>
      <p:ext uri="{BB962C8B-B14F-4D97-AF65-F5344CB8AC3E}">
        <p14:creationId xmlns:p14="http://schemas.microsoft.com/office/powerpoint/2010/main" val="22666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023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American Delirium Society (ADS)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network of researchers and clinicians with an exclusive focus on delirium research and care in the United States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Collaboration with researchers and clinicians from a variety of networks focusing in the identification, prevention and management of delirium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976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ADS Strategic Goals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Building Community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Becoming a Thought Leader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976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Building a Community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95539"/>
            <a:ext cx="10515600" cy="483072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of Membership</a:t>
            </a:r>
            <a:b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 Committees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Planning 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Board</a:t>
            </a:r>
            <a:b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Interest Groups (SIGS)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American Delirium Interest Group (SIG)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Mini-MINDS Pediatric Delirium 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in Delirium</a:t>
            </a:r>
          </a:p>
          <a:p>
            <a:pPr lvl="1"/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Neurodelirium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976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Building a Community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Inclusive, warm and welcoming international delirium community</a:t>
            </a:r>
            <a:b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NIDUS</a:t>
            </a:r>
          </a:p>
          <a:p>
            <a:pPr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Delirium Association (EDA)</a:t>
            </a:r>
          </a:p>
          <a:p>
            <a:pPr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Australiasian Delirium Association (ADA)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35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Becoming a Thought Leader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forum for up-to-date, evidence-based information on delirium for education, research, and clinical practice</a:t>
            </a:r>
            <a:b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NIDUS</a:t>
            </a:r>
          </a:p>
          <a:p>
            <a:pPr lvl="1"/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Preconferences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Perioperative cognition and delirium (AAIC)</a:t>
            </a:r>
          </a:p>
          <a:p>
            <a:pPr lvl="2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Friendly Health System (AFHS)</a:t>
            </a:r>
          </a:p>
          <a:p>
            <a:pPr lvl="2"/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Delirium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35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Becoming a Thought Leader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Delirium and Delirium Communications journals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Editorial board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Encouraging manuscript submissions from investigators from different countries</a:t>
            </a: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(https://deliriumjournal.com)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9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3100"/>
            <a:ext cx="1201571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  Voice for Delirium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5579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the importance of delirium in all settings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practice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Cohesive effort in disseminating delirium information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AD1EE-9543-4B6F-BEEC-4243F7DA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31733"/>
            <a:ext cx="24098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, outdoor, city, sign&#10;&#10;Description automatically generated">
            <a:extLst>
              <a:ext uri="{FF2B5EF4-FFF2-40B4-BE49-F238E27FC236}">
                <a16:creationId xmlns:a16="http://schemas.microsoft.com/office/drawing/2014/main" id="{89E2E417-78F2-62CB-7625-0B6EAEAFD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1" y="276497"/>
            <a:ext cx="10500710" cy="43052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C2BA2-A230-3ABE-5CC5-AD5F1D18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us!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55E391-7C91-2730-8578-38ABCE0A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936" y="5010912"/>
            <a:ext cx="7810500" cy="13441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Abstracts – Due January 8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72111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270</Words>
  <Application>Microsoft Office PowerPoint</Application>
  <PresentationFormat>Widescreen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Tw Cen MT</vt:lpstr>
      <vt:lpstr>Office Theme</vt:lpstr>
      <vt:lpstr>1_Office Theme</vt:lpstr>
      <vt:lpstr> American Delirium Society   NIDUS Bootcamp 2022</vt:lpstr>
      <vt:lpstr>  American Delirium Society (ADS)  </vt:lpstr>
      <vt:lpstr>ADS Strategic Goals</vt:lpstr>
      <vt:lpstr>    Building a Community</vt:lpstr>
      <vt:lpstr>    Building a Community</vt:lpstr>
      <vt:lpstr>    Becoming a Thought Leader</vt:lpstr>
      <vt:lpstr>    Becoming a Thought Leader</vt:lpstr>
      <vt:lpstr>    Voice for Delirium</vt:lpstr>
      <vt:lpstr>Join us!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</dc:title>
  <dc:creator>Esther Oh</dc:creator>
  <cp:lastModifiedBy>Ruck, Kristen Marie</cp:lastModifiedBy>
  <cp:revision>55</cp:revision>
  <cp:lastPrinted>2022-11-12T22:34:25Z</cp:lastPrinted>
  <dcterms:created xsi:type="dcterms:W3CDTF">2022-10-20T19:28:51Z</dcterms:created>
  <dcterms:modified xsi:type="dcterms:W3CDTF">2022-11-12T22:36:47Z</dcterms:modified>
</cp:coreProperties>
</file>